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8" r:id="rId2"/>
    <p:sldId id="274" r:id="rId3"/>
    <p:sldId id="267" r:id="rId4"/>
    <p:sldId id="261" r:id="rId5"/>
    <p:sldId id="266" r:id="rId6"/>
    <p:sldId id="271" r:id="rId7"/>
    <p:sldId id="272" r:id="rId8"/>
    <p:sldId id="275" r:id="rId9"/>
    <p:sldId id="270" r:id="rId10"/>
    <p:sldId id="273" r:id="rId11"/>
    <p:sldId id="269" r:id="rId12"/>
    <p:sldId id="263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7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378839-D59C-4FDB-A0EF-4C3EC03F3A1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6CB8B6-CDB5-4B54-9D37-5831268CF39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8959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Гончаров. </a:t>
            </a:r>
            <a:b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«Обломов»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(1858г.)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1" y="1859642"/>
            <a:ext cx="4151449" cy="4352326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5" y="1859642"/>
            <a:ext cx="3068516" cy="431717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35269" y="1737360"/>
            <a:ext cx="10320411" cy="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Обломов на Гороховой улиц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29" y="324300"/>
            <a:ext cx="3756961" cy="58856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Штоль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1" y="324300"/>
            <a:ext cx="3726180" cy="58856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945" y="984738"/>
            <a:ext cx="3030855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Штольц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Обломов: за кем будущее России ?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2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974" r="15990" b="-1"/>
          <a:stretch/>
        </p:blipFill>
        <p:spPr>
          <a:xfrm>
            <a:off x="852853" y="1"/>
            <a:ext cx="10356405" cy="6410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650947" y="-202224"/>
            <a:ext cx="15062" cy="66206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94" y="1978269"/>
            <a:ext cx="2461828" cy="267397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Стрелка вправо 11"/>
          <p:cNvSpPr/>
          <p:nvPr/>
        </p:nvSpPr>
        <p:spPr>
          <a:xfrm>
            <a:off x="2643385" y="3068515"/>
            <a:ext cx="1920612" cy="26686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 flipV="1">
            <a:off x="7440705" y="3068515"/>
            <a:ext cx="1534947" cy="26686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85487" y="868574"/>
            <a:ext cx="18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осток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9" y="1654868"/>
            <a:ext cx="2498784" cy="290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4" y="1816067"/>
            <a:ext cx="2441031" cy="3225866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060116" y="4774249"/>
            <a:ext cx="1916723" cy="756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90907" y="4947185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Обломов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2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Долгий навык ко сну: Размышления о романе И.А. Гончарова "Обломов"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13" y="2195357"/>
            <a:ext cx="10892116" cy="40233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«Понять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тайну "Обломова" - значит во многом постичь тайну человеческого существования. По мнению одного из исследователей, "Обломов" "был суровым предостережением культуре, которого не осознали современники, отнеся проблемы романа к ушедшему или уже уходящему времени. Должно было пройти более ста лет, должно было пережить революцию, гражданскую войну, сталинский террор, десятилетия застоя и неподвижности, чтобы культурологическая актуальность великого романа стала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очевидной».</a:t>
            </a:r>
          </a:p>
          <a:p>
            <a:pPr algn="r"/>
            <a:r>
              <a:rPr lang="ru-RU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Кантор / </a:t>
            </a:r>
            <a:r>
              <a:rPr lang="ru-RU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литературы. 1989. № 1. 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С.185</a:t>
            </a:r>
            <a:r>
              <a:rPr lang="ru-RU" dirty="0" smtClean="0"/>
              <a:t>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5269" y="1737360"/>
            <a:ext cx="10320411" cy="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706143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b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«Литературное кафе»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845734"/>
            <a:ext cx="10988919" cy="40233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Сочинение-рассуждение по теме «Обломов и </a:t>
            </a:r>
            <a:r>
              <a:rPr lang="ru-RU" sz="2400" dirty="0" err="1"/>
              <a:t>Штольц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dirty="0"/>
              <a:t>кем будущее России</a:t>
            </a:r>
            <a:r>
              <a:rPr lang="ru-RU" sz="2400" dirty="0" smtClean="0"/>
              <a:t>?».</a:t>
            </a:r>
            <a:endParaRPr lang="ru-RU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Проект по теме «Обломов – национальный тип русского современного человека</a:t>
            </a:r>
            <a:r>
              <a:rPr lang="ru-RU" sz="2400" dirty="0" smtClean="0"/>
              <a:t>».</a:t>
            </a:r>
            <a:endParaRPr lang="ru-RU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Эссе по теме «Обломов как тип «лишнего человека» в русской </a:t>
            </a:r>
            <a:r>
              <a:rPr lang="ru-RU" sz="2400" dirty="0" smtClean="0"/>
              <a:t>литературе.</a:t>
            </a:r>
            <a:endParaRPr lang="ru-RU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Исследовательская работа «Вечные вопросы, обозначенные в романе И.А</a:t>
            </a:r>
            <a:r>
              <a:rPr lang="ru-RU" sz="2400" dirty="0" smtClean="0"/>
              <a:t>. Гончарова </a:t>
            </a:r>
            <a:r>
              <a:rPr lang="ru-RU" sz="2400" dirty="0"/>
              <a:t>«Обломов</a:t>
            </a:r>
            <a:r>
              <a:rPr lang="ru-RU" sz="2400" dirty="0" smtClean="0"/>
              <a:t>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72">
            <a:off x="9273051" y="14041"/>
            <a:ext cx="2684486" cy="2969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87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57175"/>
            <a:ext cx="11201400" cy="56119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Цель</a:t>
            </a:r>
            <a:r>
              <a:rPr lang="ru-RU" sz="2400" b="1" i="1" dirty="0">
                <a:solidFill>
                  <a:schemeClr val="accent3"/>
                </a:solidFill>
              </a:rPr>
              <a:t>:</a:t>
            </a:r>
            <a:r>
              <a:rPr lang="ru-RU" sz="2400" i="1" dirty="0"/>
              <a:t> </a:t>
            </a:r>
            <a:r>
              <a:rPr lang="ru-RU" sz="2400" i="1" dirty="0" smtClean="0"/>
              <a:t>на </a:t>
            </a:r>
            <a:r>
              <a:rPr lang="ru-RU" sz="2400" i="1" dirty="0"/>
              <a:t>материале романа </a:t>
            </a:r>
            <a:r>
              <a:rPr lang="ru-RU" sz="2400" i="1" dirty="0" err="1"/>
              <a:t>И.А.Гончарова</a:t>
            </a:r>
            <a:r>
              <a:rPr lang="ru-RU" sz="2400" i="1" dirty="0"/>
              <a:t> «Обломов» посредством анализа характеров главных героев Обломова и </a:t>
            </a:r>
            <a:r>
              <a:rPr lang="ru-RU" sz="2400" i="1" dirty="0" err="1"/>
              <a:t>Штольца</a:t>
            </a:r>
            <a:r>
              <a:rPr lang="ru-RU" sz="2400" i="1" dirty="0"/>
              <a:t> выделить основные черты национального характера русского человека и его влияние на историческую судьбу России.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Задачи:</a:t>
            </a:r>
            <a:endParaRPr lang="ru-RU" sz="2400" dirty="0">
              <a:solidFill>
                <a:schemeClr val="accent3"/>
              </a:solidFill>
            </a:endParaRPr>
          </a:p>
          <a:p>
            <a:r>
              <a:rPr lang="ru-RU" sz="2400" b="1" dirty="0">
                <a:solidFill>
                  <a:schemeClr val="accent3"/>
                </a:solidFill>
              </a:rPr>
              <a:t>1. </a:t>
            </a:r>
            <a:r>
              <a:rPr lang="ru-RU" sz="2400" dirty="0"/>
              <a:t>В процессе столкновения различных позиций и аспектов исследования образов главных персонажей выделить особенности их характера и поведения;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2.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/>
              <a:t>Выявить национальные черты  и признаки типа «лишнего человека» в образе главного героя романа - Обломова;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3.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/>
              <a:t>Выявить связь между судьбой персонажей романа и российского общества 19 века;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4.</a:t>
            </a:r>
            <a:r>
              <a:rPr lang="ru-RU" sz="2400" dirty="0"/>
              <a:t>Через обобщение и систематизацию знаний по роману Гончарова «Обломов» подготовить обучающихся к восприятию меняющегося типа главного героя русской литературы второй половины 19 века.</a:t>
            </a:r>
          </a:p>
        </p:txBody>
      </p:sp>
    </p:spTree>
    <p:extLst>
      <p:ext uri="{BB962C8B-B14F-4D97-AF65-F5344CB8AC3E}">
        <p14:creationId xmlns:p14="http://schemas.microsoft.com/office/powerpoint/2010/main" val="35751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русского национального характера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54" y="1846384"/>
            <a:ext cx="11157438" cy="4484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вложила в русского человека необыкновенную способность веровать, испытующий ум и дар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мыслительства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все это разбивается в прах о </a:t>
            </a:r>
            <a:r>
              <a:rPr lang="ru-RU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беспечность, лень и мечтательное </a:t>
            </a:r>
            <a:r>
              <a:rPr lang="ru-RU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легкомыслие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 Чехов. «На пути»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«Страстность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могучую силу воли можно считать принадлежащими к числу основных свойств русского народа. Но в русском народе встречается и </a:t>
            </a:r>
            <a:r>
              <a:rPr lang="ru-RU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обломовщина, та </a:t>
            </a:r>
            <a:r>
              <a:rPr lang="ru-RU" sz="25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ленность</a:t>
            </a:r>
            <a:r>
              <a:rPr lang="ru-RU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пассивность, которая превосходно изображена в романе Гончарова “Обломов</a:t>
            </a:r>
            <a:r>
              <a:rPr lang="ru-RU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5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Н.О.Лосский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русский философ. 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статьи “Характер русского народа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5269" y="1737360"/>
            <a:ext cx="10320411" cy="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русского национального характера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108" y="2461846"/>
            <a:ext cx="11403623" cy="355795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национальных черт можно отнести знаменитую широту русской души,  «голос совести», тяга к справедливости, религиозность. Умение жить умерено. Не погоня за богатством. Доброта и гостеприимство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открытость, прямодушие, отзывчивость, широта характера, размах решений.</a:t>
            </a:r>
          </a:p>
          <a:p>
            <a:pPr marL="0" indent="0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качества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беспечность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лень и обломовская мечтательность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endParaRPr lang="ru-RU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r>
              <a:rPr lang="ru-RU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И.Денисова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Совета, координатор клуба «Персональный маркетинг»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r" fontAlgn="base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«Загадочная 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(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характер русских и особенности общения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5269" y="1737360"/>
            <a:ext cx="10320411" cy="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32046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русского национального характера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" y="2365131"/>
            <a:ext cx="11503269" cy="36400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национальный характер специфичен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многообразен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такие черты,  как широту и открытость натуры, смелость, силу воли, доброту,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бурным эмоциональным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&lt;..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"Русская лень", о которой, не стесняясь, говорят сами русские, запечатлена в различных народных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поговорках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&lt;..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И.А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Гончаровым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Обломова, став нарицательным, дал название целому явлению "обломовщины".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b="1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Иннань</a:t>
            </a: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 Русского центра 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Пекинском университете иностранных языков</a:t>
            </a: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«О русском национальном характере и его связи с русской историей и культурой»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3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5269" y="1737360"/>
            <a:ext cx="10320411" cy="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974" r="15990" b="-1"/>
          <a:stretch/>
        </p:blipFill>
        <p:spPr>
          <a:xfrm>
            <a:off x="358354" y="-183406"/>
            <a:ext cx="11376286" cy="7041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749629" y="-202223"/>
            <a:ext cx="24720" cy="73327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05" y="1811545"/>
            <a:ext cx="3191435" cy="3466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1" y="1851236"/>
            <a:ext cx="2441031" cy="3225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15" y="1762405"/>
            <a:ext cx="2444687" cy="3515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5789" y="363309"/>
            <a:ext cx="1602828" cy="72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039391" y="464128"/>
            <a:ext cx="1602828" cy="72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6600FF"/>
                </a:solidFill>
              </a:rPr>
              <a:t>Восток</a:t>
            </a:r>
            <a:endParaRPr lang="ru-RU" sz="28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993" y="435729"/>
            <a:ext cx="120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600FF"/>
                </a:solidFill>
              </a:rPr>
              <a:t>Запад</a:t>
            </a:r>
            <a:endParaRPr lang="ru-RU" sz="2800" dirty="0">
              <a:solidFill>
                <a:srgbClr val="6600FF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979808" y="831276"/>
            <a:ext cx="2857870" cy="961452"/>
          </a:xfrm>
          <a:prstGeom prst="curvedDownArrow">
            <a:avLst/>
          </a:prstGeom>
          <a:solidFill>
            <a:srgbClr val="6600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0800000" flipV="1">
            <a:off x="2379473" y="867046"/>
            <a:ext cx="2946210" cy="974781"/>
          </a:xfrm>
          <a:prstGeom prst="curvedDownArrow">
            <a:avLst>
              <a:gd name="adj1" fmla="val 25000"/>
              <a:gd name="adj2" fmla="val 50000"/>
              <a:gd name="adj3" fmla="val 2134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06">
            <a:off x="1870324" y="-153002"/>
            <a:ext cx="9138988" cy="6092658"/>
          </a:xfrm>
        </p:spPr>
      </p:pic>
    </p:spTree>
    <p:extLst>
      <p:ext uri="{BB962C8B-B14F-4D97-AF65-F5344CB8AC3E}">
        <p14:creationId xmlns:p14="http://schemas.microsoft.com/office/powerpoint/2010/main" val="41384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501856"/>
            <a:ext cx="10081614" cy="2677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 по теме: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«Обломов или </a:t>
            </a:r>
            <a:r>
              <a:rPr lang="ru-RU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Штольц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 кем будущее России?»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5021" y="4285739"/>
            <a:ext cx="10381957" cy="63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исследования проблемы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4866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Культурологический (ментальный);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Литературный (социально-психологический).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16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3656</TotalTime>
  <Words>577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Wingdings</vt:lpstr>
      <vt:lpstr>Ретро</vt:lpstr>
      <vt:lpstr> Н.А. Гончаров.  Роман «Обломов» (1858г.)</vt:lpstr>
      <vt:lpstr>Презентация PowerPoint</vt:lpstr>
      <vt:lpstr>Особенности русского национального характера</vt:lpstr>
      <vt:lpstr>Особенности русского национального характера</vt:lpstr>
      <vt:lpstr>Особенности русского национального характера</vt:lpstr>
      <vt:lpstr>Презентация PowerPoint</vt:lpstr>
      <vt:lpstr>Презентация PowerPoint</vt:lpstr>
      <vt:lpstr> Дискуссия по теме: «Обломов или Штольц: за кем будущее России?»</vt:lpstr>
      <vt:lpstr>Аспекты исследования проблемы</vt:lpstr>
      <vt:lpstr>Презентация PowerPoint</vt:lpstr>
      <vt:lpstr>Презентация PowerPoint</vt:lpstr>
      <vt:lpstr>Долгий навык ко сну: Размышления о романе И.А. Гончарова "Обломов" </vt:lpstr>
      <vt:lpstr>Домашнее задание «Литературное кафе»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Вессели</dc:creator>
  <cp:lastModifiedBy>Татьяна Вессели</cp:lastModifiedBy>
  <cp:revision>37</cp:revision>
  <dcterms:created xsi:type="dcterms:W3CDTF">2014-12-12T13:48:22Z</dcterms:created>
  <dcterms:modified xsi:type="dcterms:W3CDTF">2015-04-19T05:40:10Z</dcterms:modified>
</cp:coreProperties>
</file>