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4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0000FF"/>
    <a:srgbClr val="33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478D-39CE-4F6C-983E-9B60B6D27BFF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F568-AAC4-41FD-918D-59B6CD692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559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478D-39CE-4F6C-983E-9B60B6D27BFF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F568-AAC4-41FD-918D-59B6CD692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299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478D-39CE-4F6C-983E-9B60B6D27BFF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F568-AAC4-41FD-918D-59B6CD692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82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478D-39CE-4F6C-983E-9B60B6D27BFF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F568-AAC4-41FD-918D-59B6CD692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015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478D-39CE-4F6C-983E-9B60B6D27BFF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F568-AAC4-41FD-918D-59B6CD692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955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478D-39CE-4F6C-983E-9B60B6D27BFF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F568-AAC4-41FD-918D-59B6CD692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678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478D-39CE-4F6C-983E-9B60B6D27BFF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F568-AAC4-41FD-918D-59B6CD692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486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478D-39CE-4F6C-983E-9B60B6D27BFF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F568-AAC4-41FD-918D-59B6CD692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015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478D-39CE-4F6C-983E-9B60B6D27BFF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F568-AAC4-41FD-918D-59B6CD692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024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478D-39CE-4F6C-983E-9B60B6D27BFF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F568-AAC4-41FD-918D-59B6CD692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337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478D-39CE-4F6C-983E-9B60B6D27BFF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F568-AAC4-41FD-918D-59B6CD692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284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9478D-39CE-4F6C-983E-9B60B6D27BFF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0F568-AAC4-41FD-918D-59B6CD692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741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E%D0%B4%D0%B0" TargetMode="External"/><Relationship Id="rId2" Type="http://schemas.openxmlformats.org/officeDocument/2006/relationships/hyperlink" Target="http://ru.wikipedia.org/wiki/%D0%92%D0%BE%D0%B7%D0%B4%D1%83%D1%8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                          МУНИЦИПАЛЬНОЕ АВТОНОМНОЕ ОБЩЕОБРАЗОВАТЕЛЬНОЕ УЧРЕЖДЕНИЕ                                    </a:t>
            </a:r>
            <a:br>
              <a:rPr lang="ru-RU" sz="1600" dirty="0" smtClean="0"/>
            </a:br>
            <a:r>
              <a:rPr lang="ru-RU" sz="1600" dirty="0" smtClean="0"/>
              <a:t>                                     СРЕДНЯЯ ОБЩЕОБРАЗОВАТЕЛЬНАЯ ШКОЛА №43</a:t>
            </a:r>
            <a:br>
              <a:rPr lang="ru-RU" sz="1600" dirty="0" smtClean="0"/>
            </a:br>
            <a:r>
              <a:rPr lang="ru-RU" sz="1600" dirty="0" smtClean="0"/>
              <a:t>                            г. ТОМСК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1694661"/>
            <a:ext cx="6400800" cy="461465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Лев Николаевич Толстой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«Какая бывает роса на траве»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Учитель Соловьева Татьяна Семеновна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2" y="23854"/>
            <a:ext cx="2227742" cy="167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80928"/>
            <a:ext cx="3465735" cy="265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4635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АЛМАЗ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Алмаз - драгоценный камень, удивляет  своей прозрачностью, ярким блеском, причудливой «игрой света», неожиданными переливами цветовых оттенков.</a:t>
            </a:r>
          </a:p>
          <a:p>
            <a:pPr algn="ctr">
              <a:buNone/>
            </a:pPr>
            <a:r>
              <a:rPr lang="ru-RU" dirty="0" smtClean="0"/>
              <a:t>Ценность определяется его массой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66"/>
                </a:solidFill>
              </a:rPr>
              <a:t>1 карат=0,2г</a:t>
            </a:r>
            <a:r>
              <a:rPr lang="ru-RU" dirty="0" smtClean="0"/>
              <a:t>, если вес более 50 карат, алмаз получает имя.</a:t>
            </a:r>
          </a:p>
          <a:p>
            <a:pPr algn="ctr">
              <a:buNone/>
            </a:pPr>
            <a:r>
              <a:rPr lang="ru-RU" dirty="0" smtClean="0"/>
              <a:t>В 1905 году в Южной Африке был найден </a:t>
            </a:r>
            <a:r>
              <a:rPr lang="ru-RU" dirty="0" smtClean="0">
                <a:solidFill>
                  <a:srgbClr val="006600"/>
                </a:solidFill>
              </a:rPr>
              <a:t>алмаз «</a:t>
            </a:r>
            <a:r>
              <a:rPr lang="ru-RU" dirty="0" err="1" smtClean="0">
                <a:solidFill>
                  <a:srgbClr val="006600"/>
                </a:solidFill>
              </a:rPr>
              <a:t>Куллинан</a:t>
            </a:r>
            <a:r>
              <a:rPr lang="ru-RU" dirty="0" smtClean="0">
                <a:solidFill>
                  <a:srgbClr val="006600"/>
                </a:solidFill>
              </a:rPr>
              <a:t>», вес 3106к. (621,2г)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1026" name="Picture 2" descr="\\server01\homedirs$\Soloveva\Desktop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57166"/>
            <a:ext cx="1314450" cy="1171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идея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56827"/>
            <a:ext cx="4157084" cy="522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86126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синквейн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роса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336600"/>
                </a:solidFill>
              </a:rPr>
              <a:t>прозрачная  красивая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00FF"/>
                </a:solidFill>
              </a:rPr>
              <a:t>блестит, переливается, сверкает</a:t>
            </a:r>
          </a:p>
          <a:p>
            <a:pPr marL="0" indent="0" algn="ctr"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FF0066"/>
                </a:solidFill>
              </a:rPr>
              <a:t>роса-природа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66"/>
                </a:solidFill>
              </a:rPr>
              <a:t>Природу надо беречь!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     </a:t>
            </a:r>
            <a:r>
              <a:rPr lang="ru-RU" dirty="0" smtClean="0"/>
              <a:t>Всё </a:t>
            </a:r>
            <a:r>
              <a:rPr lang="ru-RU" dirty="0" smtClean="0"/>
              <a:t>лето прожила 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  <a:r>
              <a:rPr lang="ru-RU" dirty="0" smtClean="0"/>
              <a:t> одна  - одинёшенька в лесу. Она сплела себе из травы колыбельку и повесила эту колыбельку под большой лист лопуха, чтобы её не замочил дождик. Она ела сладкий цветочный мёд и пила 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  <a:r>
              <a:rPr lang="ru-RU" dirty="0" smtClean="0"/>
              <a:t> , которую каждое утро находила на листьях.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Ханс</a:t>
            </a:r>
            <a:r>
              <a:rPr lang="ru-RU" dirty="0" smtClean="0"/>
              <a:t> </a:t>
            </a:r>
            <a:r>
              <a:rPr lang="ru-RU" dirty="0" err="1" smtClean="0"/>
              <a:t>Кристиан</a:t>
            </a:r>
            <a:r>
              <a:rPr lang="ru-RU" dirty="0" smtClean="0"/>
              <a:t> Андерсен «</a:t>
            </a:r>
            <a:r>
              <a:rPr lang="ru-RU" dirty="0" err="1" smtClean="0"/>
              <a:t>Дюймовочка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643050"/>
            <a:ext cx="4863680" cy="484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Лев Николаевич Толстой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357298"/>
            <a:ext cx="6610248" cy="495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0903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 smtClean="0"/>
              <a:t>              </a:t>
            </a:r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ru-RU" dirty="0" smtClean="0"/>
              <a:t>Р(</a:t>
            </a:r>
            <a:r>
              <a:rPr lang="ru-RU" dirty="0" err="1" smtClean="0"/>
              <a:t>р</a:t>
            </a:r>
            <a:r>
              <a:rPr lang="ru-RU" dirty="0" smtClean="0"/>
              <a:t>)</a:t>
            </a:r>
            <a:r>
              <a:rPr lang="ru-RU" dirty="0" err="1" smtClean="0"/>
              <a:t>а-р</a:t>
            </a:r>
            <a:r>
              <a:rPr lang="ru-RU" dirty="0" smtClean="0"/>
              <a:t>(</a:t>
            </a:r>
            <a:r>
              <a:rPr lang="ru-RU" dirty="0" err="1" smtClean="0"/>
              <a:t>р</a:t>
            </a:r>
            <a:r>
              <a:rPr lang="ru-RU" dirty="0" smtClean="0"/>
              <a:t>)</a:t>
            </a:r>
            <a:r>
              <a:rPr lang="ru-RU" dirty="0" err="1" smtClean="0"/>
              <a:t>а-р</a:t>
            </a:r>
            <a:r>
              <a:rPr lang="ru-RU" dirty="0" smtClean="0"/>
              <a:t>(</a:t>
            </a:r>
            <a:r>
              <a:rPr lang="ru-RU" dirty="0" err="1" smtClean="0"/>
              <a:t>р</a:t>
            </a:r>
            <a:r>
              <a:rPr lang="ru-RU" dirty="0" smtClean="0"/>
              <a:t>)а на траве  блестит роса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142984"/>
            <a:ext cx="7429552" cy="388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5753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Рассказы Л.Н. Толстого</a:t>
            </a:r>
            <a:br>
              <a:rPr lang="ru-RU" dirty="0" smtClean="0"/>
            </a:br>
            <a:r>
              <a:rPr lang="ru-RU" dirty="0" smtClean="0"/>
              <a:t>Составные части рассказа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05064"/>
            <a:ext cx="20288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90" y="4450456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17144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2060848"/>
            <a:ext cx="44462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Завязка</a:t>
            </a:r>
          </a:p>
          <a:p>
            <a:r>
              <a:rPr lang="ru-RU" sz="2800" dirty="0" smtClean="0"/>
              <a:t>Развитие событий</a:t>
            </a:r>
          </a:p>
          <a:p>
            <a:r>
              <a:rPr lang="ru-RU" sz="2800" dirty="0" smtClean="0"/>
              <a:t>Кульминация</a:t>
            </a:r>
          </a:p>
          <a:p>
            <a:r>
              <a:rPr lang="ru-RU" sz="2800" dirty="0" smtClean="0"/>
              <a:t>Развязка</a:t>
            </a:r>
          </a:p>
          <a:p>
            <a:r>
              <a:rPr lang="ru-RU" sz="2800" dirty="0" smtClean="0"/>
              <a:t>Заключение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03404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роса?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 smtClean="0"/>
              <a:t>Роса́</a:t>
            </a:r>
            <a:r>
              <a:rPr lang="ru-RU" dirty="0"/>
              <a:t> — мелкие капли влаги, оседающие на растениях, почве при наступлении утренней или вечерней прохлады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>Из-за охлаждения </a:t>
            </a:r>
            <a:r>
              <a:rPr lang="ru-RU" dirty="0">
                <a:hlinkClick r:id="rId2" tooltip="Воздух"/>
              </a:rPr>
              <a:t>воздуха</a:t>
            </a:r>
            <a:r>
              <a:rPr lang="ru-RU" dirty="0"/>
              <a:t> водяной пар конденсируется на объектах вблизи земли и превращается в капли </a:t>
            </a:r>
            <a:r>
              <a:rPr lang="ru-RU" dirty="0">
                <a:hlinkClick r:id="rId3" tooltip="Вода"/>
              </a:rPr>
              <a:t>воды</a:t>
            </a:r>
            <a:r>
              <a:rPr lang="ru-RU" dirty="0"/>
              <a:t>. Это происходит обычно ночью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811" y="47667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1443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Когда  утром  </a:t>
            </a:r>
            <a:r>
              <a:rPr lang="ru-RU" dirty="0"/>
              <a:t>пойдешь в лес, то на полях, в траве видны </a:t>
            </a:r>
            <a:r>
              <a:rPr lang="ru-RU" dirty="0" smtClean="0"/>
              <a:t>капли воды. </a:t>
            </a:r>
            <a:r>
              <a:rPr lang="ru-RU" dirty="0"/>
              <a:t>Все </a:t>
            </a:r>
            <a:r>
              <a:rPr lang="ru-RU" dirty="0" smtClean="0"/>
              <a:t> </a:t>
            </a:r>
            <a:r>
              <a:rPr lang="ru-RU" dirty="0"/>
              <a:t>эти </a:t>
            </a:r>
            <a:r>
              <a:rPr lang="ru-RU" dirty="0" smtClean="0"/>
              <a:t>капли блестят  </a:t>
            </a:r>
            <a:r>
              <a:rPr lang="ru-RU" dirty="0"/>
              <a:t>на </a:t>
            </a:r>
            <a:r>
              <a:rPr lang="ru-RU" dirty="0" smtClean="0"/>
              <a:t>солнце. Когда </a:t>
            </a:r>
            <a:r>
              <a:rPr lang="ru-RU" dirty="0"/>
              <a:t>подойдешь ближе и разглядишь, что это такое, то увидишь, что это капли росы собрались в </a:t>
            </a:r>
            <a:r>
              <a:rPr lang="ru-RU" dirty="0" smtClean="0"/>
              <a:t> </a:t>
            </a:r>
            <a:r>
              <a:rPr lang="ru-RU" dirty="0"/>
              <a:t>листах травы и блестят на солнце.</a:t>
            </a:r>
          </a:p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/>
              <a:t>И капли катаются по листку и не мочат его.</a:t>
            </a:r>
          </a:p>
          <a:p>
            <a:pPr marL="0" indent="0" algn="just">
              <a:buNone/>
            </a:pPr>
            <a:r>
              <a:rPr lang="ru-RU" dirty="0" smtClean="0"/>
              <a:t>   Когда </a:t>
            </a:r>
            <a:r>
              <a:rPr lang="ru-RU" dirty="0"/>
              <a:t>неосторожно сорвешь листок с росинкой, то капелька </a:t>
            </a:r>
            <a:r>
              <a:rPr lang="ru-RU" dirty="0" smtClean="0"/>
              <a:t>скатится </a:t>
            </a:r>
            <a:r>
              <a:rPr lang="ru-RU" dirty="0"/>
              <a:t>и не увидишь, как проскользнет мимо стебля. Бывало, сорвешь </a:t>
            </a:r>
            <a:r>
              <a:rPr lang="ru-RU" dirty="0" smtClean="0"/>
              <a:t>такой листик, </a:t>
            </a:r>
            <a:r>
              <a:rPr lang="ru-RU" dirty="0"/>
              <a:t>потихоньку поднесешь ко рту и выпьешь росинку, и росинка эта </a:t>
            </a:r>
            <a:r>
              <a:rPr lang="ru-RU" dirty="0" smtClean="0"/>
              <a:t>утолит жажду.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60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Лев Николаевич Толстой </a:t>
            </a:r>
            <a:r>
              <a:rPr lang="ru-RU" sz="3200" dirty="0" smtClean="0">
                <a:solidFill>
                  <a:srgbClr val="336600"/>
                </a:solidFill>
              </a:rPr>
              <a:t>«Какая бывает роса на траве» </a:t>
            </a:r>
            <a:r>
              <a:rPr lang="ru-RU" sz="2800" dirty="0" smtClean="0"/>
              <a:t>(описание)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Когда </a:t>
            </a:r>
            <a:r>
              <a:rPr lang="ru-RU" dirty="0"/>
              <a:t>в солнечное утро летом пойдешь в лес, то на полях, в траве видны алмазы. Все алмазы эти блестят и переливаются на солнце разными цветами — и желтым, и красным, и синим. Когда подойдешь ближе и разглядишь, что это такое, то увидишь, что это капли росы собрались в треугольных листах травы и блестят на солнце.</a:t>
            </a:r>
          </a:p>
          <a:p>
            <a:pPr marL="0" indent="0" algn="just">
              <a:buNone/>
            </a:pPr>
            <a:r>
              <a:rPr lang="ru-RU" dirty="0" smtClean="0"/>
              <a:t>     Листок </a:t>
            </a:r>
            <a:r>
              <a:rPr lang="ru-RU" dirty="0"/>
              <a:t>этой травы внутри мохнат и пушист, как бархат. И капли катаются по листку и не мочат его.</a:t>
            </a:r>
          </a:p>
          <a:p>
            <a:pPr marL="0" indent="0" algn="just">
              <a:buNone/>
            </a:pPr>
            <a:r>
              <a:rPr lang="ru-RU" dirty="0" smtClean="0"/>
              <a:t>     Когда </a:t>
            </a:r>
            <a:r>
              <a:rPr lang="ru-RU" dirty="0"/>
              <a:t>неосторожно сорвешь листок с росинкой, то капелька скатится, как шарик светлый, и не увидишь, как проскользнет мимо стебля. Бывало, сорвешь такую чашечку, потихоньку поднесешь ко рту и выпьешь росинку, и росинка эта вкуснее всякого напитка кажется.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2054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Выразительные средства языка:</a:t>
            </a:r>
            <a:br>
              <a:rPr lang="ru-RU" sz="3600" dirty="0" smtClean="0"/>
            </a:br>
            <a:r>
              <a:rPr lang="ru-RU" sz="3600" i="1" dirty="0" smtClean="0">
                <a:solidFill>
                  <a:srgbClr val="FF0000"/>
                </a:solidFill>
              </a:rPr>
              <a:t>эпитеты</a:t>
            </a:r>
            <a:r>
              <a:rPr lang="ru-RU" sz="3600" i="1" dirty="0" smtClean="0"/>
              <a:t>, </a:t>
            </a:r>
            <a:r>
              <a:rPr lang="ru-RU" sz="3600" i="1" dirty="0" smtClean="0">
                <a:solidFill>
                  <a:srgbClr val="7030A0"/>
                </a:solidFill>
              </a:rPr>
              <a:t>сравнение</a:t>
            </a:r>
            <a:r>
              <a:rPr lang="ru-RU" sz="3600" i="1" dirty="0" smtClean="0"/>
              <a:t>, олицетворение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Когда в </a:t>
            </a:r>
            <a:r>
              <a:rPr lang="ru-RU" dirty="0" smtClean="0">
                <a:solidFill>
                  <a:srgbClr val="C00000"/>
                </a:solidFill>
              </a:rPr>
              <a:t>солнечное утро </a:t>
            </a:r>
            <a:r>
              <a:rPr lang="ru-RU" dirty="0" smtClean="0"/>
              <a:t>летом пойдешь в лес, то на полях, в траве видны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алмазы</a:t>
            </a:r>
            <a:r>
              <a:rPr lang="ru-RU" dirty="0" smtClean="0"/>
              <a:t>. Все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алмазы</a:t>
            </a:r>
            <a:r>
              <a:rPr lang="ru-RU" dirty="0" smtClean="0"/>
              <a:t> эти блестят и переливаются на солнце </a:t>
            </a:r>
            <a:r>
              <a:rPr lang="ru-RU" dirty="0" smtClean="0">
                <a:solidFill>
                  <a:srgbClr val="C00000"/>
                </a:solidFill>
              </a:rPr>
              <a:t>разными цветами </a:t>
            </a:r>
            <a:r>
              <a:rPr lang="ru-RU" dirty="0" smtClean="0"/>
              <a:t>— </a:t>
            </a:r>
            <a:r>
              <a:rPr lang="ru-RU" dirty="0" smtClean="0">
                <a:solidFill>
                  <a:srgbClr val="C00000"/>
                </a:solidFill>
              </a:rPr>
              <a:t>и желтым, и красным, и синим</a:t>
            </a:r>
            <a:r>
              <a:rPr lang="ru-RU" dirty="0" smtClean="0"/>
              <a:t>. Когда подойдешь ближе и разглядишь, что это такое, то увидишь, что это капли росы собрались в </a:t>
            </a:r>
            <a:r>
              <a:rPr lang="ru-RU" dirty="0" smtClean="0">
                <a:solidFill>
                  <a:srgbClr val="C00000"/>
                </a:solidFill>
              </a:rPr>
              <a:t>треугольных листах </a:t>
            </a:r>
            <a:r>
              <a:rPr lang="ru-RU" dirty="0" smtClean="0"/>
              <a:t>травы и блестят на солнце.</a:t>
            </a:r>
          </a:p>
          <a:p>
            <a:pPr marL="0" indent="0" algn="just">
              <a:buNone/>
            </a:pPr>
            <a:r>
              <a:rPr lang="ru-RU" dirty="0" smtClean="0"/>
              <a:t>     Листок этой травы внутри </a:t>
            </a:r>
            <a:r>
              <a:rPr lang="ru-RU" dirty="0" smtClean="0">
                <a:solidFill>
                  <a:srgbClr val="C00000"/>
                </a:solidFill>
              </a:rPr>
              <a:t>мохнат и пушист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7030A0"/>
                </a:solidFill>
              </a:rPr>
              <a:t>как бархат</a:t>
            </a:r>
            <a:r>
              <a:rPr lang="ru-RU" dirty="0" smtClean="0"/>
              <a:t>. И капли катаются по листку и не мочат его.</a:t>
            </a:r>
          </a:p>
          <a:p>
            <a:pPr marL="0" indent="0" algn="just">
              <a:buNone/>
            </a:pPr>
            <a:r>
              <a:rPr lang="ru-RU" dirty="0" smtClean="0"/>
              <a:t>     Когда неосторожно сорвешь листок с росинкой, то капелька скатится, </a:t>
            </a:r>
            <a:r>
              <a:rPr lang="ru-RU" dirty="0" smtClean="0">
                <a:solidFill>
                  <a:srgbClr val="7030A0"/>
                </a:solidFill>
              </a:rPr>
              <a:t>как шарик </a:t>
            </a:r>
            <a:r>
              <a:rPr lang="ru-RU" dirty="0" smtClean="0">
                <a:solidFill>
                  <a:srgbClr val="C00000"/>
                </a:solidFill>
              </a:rPr>
              <a:t>светлый</a:t>
            </a:r>
            <a:r>
              <a:rPr lang="ru-RU" dirty="0" smtClean="0"/>
              <a:t>, и не увидишь, как проскользнет мимо стебля. Бывало, сорвешь такую </a:t>
            </a:r>
            <a:r>
              <a:rPr lang="ru-RU" dirty="0" smtClean="0">
                <a:solidFill>
                  <a:srgbClr val="7030A0"/>
                </a:solidFill>
              </a:rPr>
              <a:t>чашечку</a:t>
            </a:r>
            <a:r>
              <a:rPr lang="ru-RU" dirty="0" smtClean="0"/>
              <a:t>, потихоньку поднесешь ко рту и выпьешь росинку, и росинка эта </a:t>
            </a:r>
            <a:r>
              <a:rPr lang="ru-RU" dirty="0" smtClean="0">
                <a:solidFill>
                  <a:srgbClr val="7030A0"/>
                </a:solidFill>
              </a:rPr>
              <a:t>вкуснее всякого напитка </a:t>
            </a:r>
            <a:r>
              <a:rPr lang="ru-RU" dirty="0" smtClean="0"/>
              <a:t>кажется.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106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алмаз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28575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61" y="3238922"/>
            <a:ext cx="24288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645024"/>
            <a:ext cx="21431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8680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685742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565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                  МУНИЦИПАЛЬНОЕ АВТОНОМНОЕ ОБЩЕОБРАЗОВАТЕЛЬНОЕ УЧРЕЖДЕНИЕ                                                                          СРЕДНЯЯ ОБЩЕОБРАЗОВАТЕЛЬНАЯ ШКОЛА №43                             г. ТОМСК </vt:lpstr>
      <vt:lpstr>Лев Николаевич Толстой</vt:lpstr>
      <vt:lpstr>Артикуляционная гимнастика</vt:lpstr>
      <vt:lpstr>Рассказы Л.Н. Толстого Составные части рассказа</vt:lpstr>
      <vt:lpstr>Что такое роса?</vt:lpstr>
      <vt:lpstr>Слайд 6</vt:lpstr>
      <vt:lpstr>Лев Николаевич Толстой «Какая бывает роса на траве» (описание)</vt:lpstr>
      <vt:lpstr>Выразительные средства языка: эпитеты, сравнение, олицетворение</vt:lpstr>
      <vt:lpstr>алмаз</vt:lpstr>
      <vt:lpstr>АЛМАЗ</vt:lpstr>
      <vt:lpstr>идея</vt:lpstr>
      <vt:lpstr>синквейн</vt:lpstr>
      <vt:lpstr>Творческая работа</vt:lpstr>
      <vt:lpstr>Ханс Кристиан Андерсен «Дюймовочка»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                                                                         СРЕДНЯЯ ОБЩЕОБРАЗОВАТЕЛЬНАЯ ШКОЛА №43                             г. ТОМСК</dc:title>
  <dc:creator>Soloff</dc:creator>
  <cp:lastModifiedBy>Soloveva</cp:lastModifiedBy>
  <cp:revision>20</cp:revision>
  <dcterms:created xsi:type="dcterms:W3CDTF">2013-11-27T13:23:16Z</dcterms:created>
  <dcterms:modified xsi:type="dcterms:W3CDTF">2013-12-03T01:14:37Z</dcterms:modified>
</cp:coreProperties>
</file>