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1" r:id="rId4"/>
    <p:sldId id="256" r:id="rId5"/>
    <p:sldId id="258" r:id="rId6"/>
    <p:sldId id="260" r:id="rId7"/>
    <p:sldId id="265" r:id="rId8"/>
    <p:sldId id="259" r:id="rId9"/>
    <p:sldId id="266" r:id="rId10"/>
    <p:sldId id="270" r:id="rId11"/>
    <p:sldId id="271" r:id="rId12"/>
    <p:sldId id="27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0"/>
  </p:normalViewPr>
  <p:slideViewPr>
    <p:cSldViewPr>
      <p:cViewPr>
        <p:scale>
          <a:sx n="89" d="100"/>
          <a:sy n="89" d="100"/>
        </p:scale>
        <p:origin x="-8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1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64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88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21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75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30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18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90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09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7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3">
                <a:lumMod val="83000"/>
                <a:lumOff val="17000"/>
              </a:schemeClr>
            </a:gs>
            <a:gs pos="98000">
              <a:schemeClr val="accent2">
                <a:lumMod val="49000"/>
                <a:lumOff val="51000"/>
                <a:alpha val="27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027B-E6CD-4491-BD50-C5628D72F273}" type="datetimeFigureOut">
              <a:rPr lang="ru-RU" smtClean="0"/>
              <a:pPr/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4B02-ED31-4379-A96B-E793F707A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62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</a:t>
            </a:r>
            <a:b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Мы  и  окружающий мир»</a:t>
            </a:r>
            <a: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b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Формулируем правила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96744" cy="492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9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7715250" cy="4525963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узнал…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 было важно….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затруднялся …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Моё настроение …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знаю точно , что…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381250" cy="24003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3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  задание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dom-toys.ru/published/publicdata/LAREDOUTE/attachments/SC/products_pictures/C1000-101047_3b_en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/>
          <a:stretch/>
        </p:blipFill>
        <p:spPr bwMode="auto">
          <a:xfrm>
            <a:off x="611560" y="1556792"/>
            <a:ext cx="7344816" cy="46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r="5576" b="6691"/>
          <a:stretch/>
        </p:blipFill>
        <p:spPr bwMode="auto">
          <a:xfrm>
            <a:off x="2123728" y="476672"/>
            <a:ext cx="5400600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1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ocuments\Scan0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5" r="-123" b="62753"/>
          <a:stretch/>
        </p:blipFill>
        <p:spPr bwMode="auto">
          <a:xfrm rot="2221859">
            <a:off x="2888980" y="2761252"/>
            <a:ext cx="5948680" cy="2962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Admin\Desktop\безопасное поведение в лесу 3 класс\Scan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" b="62948"/>
          <a:stretch/>
        </p:blipFill>
        <p:spPr bwMode="auto">
          <a:xfrm rot="4381141">
            <a:off x="4558115" y="2005417"/>
            <a:ext cx="4986570" cy="25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3672408" cy="38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19" y="188640"/>
            <a:ext cx="5129739" cy="748115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\Desktop\безопасное поведение в лесу 3 класс\Scan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63030" r="3046" b="2828"/>
          <a:stretch/>
        </p:blipFill>
        <p:spPr bwMode="auto">
          <a:xfrm rot="1178601">
            <a:off x="2833366" y="3790032"/>
            <a:ext cx="4727939" cy="23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529" y="1484784"/>
            <a:ext cx="8568952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40566" y="620688"/>
            <a:ext cx="8551914" cy="2952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 кого: от учащихся 1- в класса</a:t>
            </a:r>
          </a:p>
          <a:p>
            <a:pPr marL="0" indent="0">
              <a:buNone/>
            </a:pP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Откуда:  </a:t>
            </a:r>
            <a:r>
              <a:rPr lang="ru-RU" sz="1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школа № 43.</a:t>
            </a:r>
          </a:p>
          <a:p>
            <a:endParaRPr lang="ru-RU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Куда:   </a:t>
            </a:r>
            <a:r>
              <a:rPr lang="ru-RU" sz="1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школа № 43</a:t>
            </a:r>
          </a:p>
          <a:p>
            <a:pPr marL="0" indent="0">
              <a:buNone/>
            </a:pP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Кому:  учащимся  3- г  класса</a:t>
            </a:r>
          </a:p>
          <a:p>
            <a:pPr marL="0" indent="0" algn="r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     первоклассников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80920" cy="3024336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 поведение  </a:t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</a:t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760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80928"/>
            <a:ext cx="7344816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в лесу</a:t>
            </a:r>
          </a:p>
          <a:p>
            <a:pPr marL="0" indent="0" algn="ctr"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5030019"/>
          </a:xfrm>
          <a:ln w="22225">
            <a:solidFill>
              <a:schemeClr val="tx2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ориентирование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лесу.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Сформулировать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правила. </a:t>
            </a:r>
            <a:endParaRPr lang="ru-RU" sz="5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безопасного  поведения  в лесу.</a:t>
            </a:r>
            <a:endParaRPr lang="ru-RU" sz="5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Помочь  первоклассникам.</a:t>
            </a:r>
          </a:p>
          <a:p>
            <a:pPr marL="0" indent="0">
              <a:buNone/>
            </a:pPr>
            <a:r>
              <a:rPr lang="ru-RU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58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10800000" flipV="1">
            <a:off x="442999" y="116632"/>
            <a:ext cx="829921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клуба</a:t>
            </a:r>
            <a:br>
              <a:rPr lang="ru-RU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35" y="1124743"/>
            <a:ext cx="6696744" cy="492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067" y="6053321"/>
            <a:ext cx="8892480" cy="648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Работайте   дружно!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групп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5527"/>
            <a:ext cx="8568952" cy="56158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Приготовить сообщения об   ориентации в лесу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местным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признакам;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солнцу;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вспоминает  правила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работы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компасом.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267744" y="3282016"/>
            <a:ext cx="576064" cy="7247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267744" y="2231650"/>
            <a:ext cx="576064" cy="7920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267744" y="4509120"/>
            <a:ext cx="576064" cy="7794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5699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работ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pic>
        <p:nvPicPr>
          <p:cNvPr id="4098" name="Picture 2" descr="http://litn-andr.narod.ru/data/baby/images/p81_87fa3804-bf4a-466c-9211-575fb80f88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" r="711" b="4622"/>
          <a:stretch/>
        </p:blipFill>
        <p:spPr bwMode="auto">
          <a:xfrm>
            <a:off x="5347855" y="188640"/>
            <a:ext cx="3314026" cy="28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olreferat.com/dopc463768.zi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0" t="25200" r="7171" b="6681"/>
          <a:stretch/>
        </p:blipFill>
        <p:spPr bwMode="auto">
          <a:xfrm>
            <a:off x="161434" y="160187"/>
            <a:ext cx="2851787" cy="320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zahidkurort.com/assets/images/Komp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28888"/>
            <a:ext cx="3686984" cy="26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154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      Клуб   « Мы  и  окружающий мир»                                                                               </vt:lpstr>
      <vt:lpstr>Наши      письма</vt:lpstr>
      <vt:lpstr> Письмо      первоклассников </vt:lpstr>
      <vt:lpstr>   Безопасное  поведение   в лесу  </vt:lpstr>
      <vt:lpstr>Цель</vt:lpstr>
      <vt:lpstr>Презентация PowerPoint</vt:lpstr>
      <vt:lpstr>    Работа в группах   </vt:lpstr>
      <vt:lpstr>Задания для групп</vt:lpstr>
      <vt:lpstr>            Защита работ </vt:lpstr>
      <vt:lpstr>Формулируем правила</vt:lpstr>
      <vt:lpstr>Рефлексия </vt:lpstr>
      <vt:lpstr>Домашнее   задание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Безопасное поведение  в лесу  Заседание клуба  «Мы и окружающий мир»</dc:title>
  <dc:creator>Admin</dc:creator>
  <cp:lastModifiedBy>Admin</cp:lastModifiedBy>
  <cp:revision>46</cp:revision>
  <dcterms:created xsi:type="dcterms:W3CDTF">2014-07-09T15:15:31Z</dcterms:created>
  <dcterms:modified xsi:type="dcterms:W3CDTF">2015-04-24T16:58:52Z</dcterms:modified>
</cp:coreProperties>
</file>